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5219" r:id="rId5"/>
  </p:sldMasterIdLst>
  <p:notesMasterIdLst>
    <p:notesMasterId r:id="rId9"/>
  </p:notesMasterIdLst>
  <p:handoutMasterIdLst>
    <p:handoutMasterId r:id="rId10"/>
  </p:handoutMasterIdLst>
  <p:sldIdLst>
    <p:sldId id="2056" r:id="rId6"/>
    <p:sldId id="2076138028" r:id="rId7"/>
    <p:sldId id="2076138029" r:id="rId8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Key dates" id="{5AF25DBE-F752-4E09-A820-740490C3E39F}">
          <p14:sldIdLst/>
        </p14:section>
        <p14:section name="Microsoft Build 16:9 Template White" id="{CC80F8C8-EE4D-4D76-85E3-9D04C9AF18F9}">
          <p14:sldIdLst>
            <p14:sldId id="2056"/>
            <p14:sldId id="2076138028"/>
          </p14:sldIdLst>
        </p14:section>
        <p14:section name="Microsoft Build 16:9 Template Black" id="{43FB7BF4-BC0F-45DD-BF92-A0816578BFC2}">
          <p14:sldIdLst>
            <p14:sldId id="207613802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Tracy Tran" initials="TT" lastIdx="9" clrIdx="4">
    <p:extLst>
      <p:ext uri="{19B8F6BF-5375-455C-9EA6-DF929625EA0E}">
        <p15:presenceInfo xmlns:p15="http://schemas.microsoft.com/office/powerpoint/2012/main" userId="S::tracyt@microsoft.com::7b485f56-8fe8-4efc-a1b3-85e720327a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E971"/>
    <a:srgbClr val="7F5A1A"/>
    <a:srgbClr val="0078D4"/>
    <a:srgbClr val="B1B3B3"/>
    <a:srgbClr val="D9D9D6"/>
    <a:srgbClr val="E8E6DF"/>
    <a:srgbClr val="D7D2CB"/>
    <a:srgbClr val="E1D3C7"/>
    <a:srgbClr val="978D85"/>
    <a:srgbClr val="BF94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66" autoAdjust="0"/>
    <p:restoredTop sz="92645" autoAdjust="0"/>
  </p:normalViewPr>
  <p:slideViewPr>
    <p:cSldViewPr snapToGrid="0">
      <p:cViewPr varScale="1">
        <p:scale>
          <a:sx n="79" d="100"/>
          <a:sy n="79" d="100"/>
        </p:scale>
        <p:origin x="232" y="6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3" d="100"/>
          <a:sy n="83" d="100"/>
        </p:scale>
        <p:origin x="2955" y="39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5/2/22 3:16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0.jpg>
</file>

<file path=ppt/media/image21.jpg>
</file>

<file path=ppt/media/image22.jpg>
</file>

<file path=ppt/media/image23.jpeg>
</file>

<file path=ppt/media/image24.jpeg>
</file>

<file path=ppt/media/image26.jpg>
</file>

<file path=ppt/media/image27.jpg>
</file>

<file path=ppt/media/image28.jpg>
</file>

<file path=ppt/media/image3.png>
</file>

<file path=ppt/media/image4.sv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5/2/22 3:16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2072DC8-D49D-432C-9D46-A7718B5F5490}" type="datetime8">
              <a:rPr lang="en-US" smtClean="0"/>
              <a:t>5/2/22 3:16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009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jp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B43103-0211-42B9-B21F-76E1B9F47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FAEA2760-0DA1-433A-B4FA-D3BC1096024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F5DA7714-E611-4E0C-AFCC-81432939CBC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4202" y="2734994"/>
            <a:ext cx="3030042" cy="136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8146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pos="6132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8816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5189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 userDrawn="1">
          <p15:clr>
            <a:srgbClr val="5ACBF0"/>
          </p15:clr>
        </p15:guide>
        <p15:guide id="7" pos="1795" userDrawn="1">
          <p15:clr>
            <a:srgbClr val="5ACBF0"/>
          </p15:clr>
        </p15:guide>
        <p15:guide id="8" pos="3035" userDrawn="1">
          <p15:clr>
            <a:srgbClr val="5ACBF0"/>
          </p15:clr>
        </p15:guide>
        <p15:guide id="9" pos="3221" userDrawn="1">
          <p15:clr>
            <a:srgbClr val="5ACBF0"/>
          </p15:clr>
        </p15:guide>
        <p15:guide id="10" pos="4461" userDrawn="1">
          <p15:clr>
            <a:srgbClr val="5ACBF0"/>
          </p15:clr>
        </p15:guide>
        <p15:guide id="11" pos="5890" userDrawn="1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 userDrawn="1">
          <p15:clr>
            <a:srgbClr val="5ACBF0"/>
          </p15:clr>
        </p15:guide>
        <p15:guide id="14" pos="6072" userDrawn="1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384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 userDrawn="1">
          <p15:clr>
            <a:srgbClr val="5ACBF0"/>
          </p15:clr>
        </p15:guide>
        <p15:guide id="34" pos="3336" userDrawn="1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 userDrawn="1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  <p15:guide id="31" pos="3840" userDrawn="1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2733497"/>
          </a:xfrm>
        </p:spPr>
        <p:txBody>
          <a:bodyPr/>
          <a:lstStyle>
            <a:lvl1pPr marL="0" indent="0">
              <a:buNone/>
              <a:defRPr sz="22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9481123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 userDrawn="1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6511515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5" orient="horz" pos="2160" userDrawn="1">
          <p15:clr>
            <a:srgbClr val="5ACBF0"/>
          </p15:clr>
        </p15:guide>
        <p15:guide id="6" pos="2991">
          <p15:clr>
            <a:srgbClr val="5ACBF0"/>
          </p15:clr>
        </p15:guide>
        <p15:guide id="7" pos="3728" userDrawn="1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356279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8614436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60340208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solidFill>
                  <a:srgbClr val="0078D4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3855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CAF610D3-6117-48F4-AED9-F47791F33E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68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0968668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9083819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 userDrawn="1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251365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460594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 userDrawn="1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8422521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 userDrawn="1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4743570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 userDrawn="1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9350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938212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E10F07-B8D9-4B69-A567-8BEDE6973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247725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 userDrawn="1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 userDrawn="1">
          <p15:clr>
            <a:srgbClr val="5ACBF0"/>
          </p15:clr>
        </p15:guide>
        <p15:guide id="15" pos="3451" userDrawn="1">
          <p15:clr>
            <a:srgbClr val="5ACBF0"/>
          </p15:clr>
        </p15:guide>
        <p15:guide id="16" pos="4229" userDrawn="1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828177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 userDrawn="1">
          <p15:clr>
            <a:srgbClr val="5ACBF0"/>
          </p15:clr>
        </p15:guide>
        <p15:guide id="15" pos="2168" userDrawn="1">
          <p15:clr>
            <a:srgbClr val="5ACBF0"/>
          </p15:clr>
        </p15:guide>
        <p15:guide id="16" pos="2944" userDrawn="1">
          <p15:clr>
            <a:srgbClr val="5ACBF0"/>
          </p15:clr>
        </p15:guide>
        <p15:guide id="17" pos="4738" userDrawn="1">
          <p15:clr>
            <a:srgbClr val="5ACBF0"/>
          </p15:clr>
        </p15:guide>
        <p15:guide id="18" pos="5514" userDrawn="1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452999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 userDrawn="1">
          <p15:clr>
            <a:srgbClr val="5ACBF0"/>
          </p15:clr>
        </p15:guide>
        <p15:guide id="16" pos="1524" userDrawn="1">
          <p15:clr>
            <a:srgbClr val="5ACBF0"/>
          </p15:clr>
        </p15:guide>
        <p15:guide id="17" pos="2298" userDrawn="1">
          <p15:clr>
            <a:srgbClr val="5ACBF0"/>
          </p15:clr>
        </p15:guide>
        <p15:guide id="18" pos="3450" userDrawn="1">
          <p15:clr>
            <a:srgbClr val="5ACBF0"/>
          </p15:clr>
        </p15:guide>
        <p15:guide id="19" pos="4230" userDrawn="1">
          <p15:clr>
            <a:srgbClr val="5ACBF0"/>
          </p15:clr>
        </p15:guide>
        <p15:guide id="20" pos="5380" userDrawn="1">
          <p15:clr>
            <a:srgbClr val="5ACBF0"/>
          </p15:clr>
        </p15:guide>
        <p15:guide id="21" pos="6156" userDrawn="1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059039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2329919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616026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 userDrawn="1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675316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 userDrawn="1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746468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 userDrawn="1">
          <p15:clr>
            <a:srgbClr val="5ACBF0"/>
          </p15:clr>
        </p15:guide>
        <p15:guide id="3" pos="6216" userDrawn="1">
          <p15:clr>
            <a:srgbClr val="5ACBF0"/>
          </p15:clr>
        </p15:guide>
        <p15:guide id="5" pos="5850" userDrawn="1">
          <p15:clr>
            <a:srgbClr val="5ACBF0"/>
          </p15:clr>
        </p15:guide>
        <p15:guide id="7" pos="4392" userDrawn="1">
          <p15:clr>
            <a:srgbClr val="5ACBF0"/>
          </p15:clr>
        </p15:guide>
        <p15:guide id="8" pos="3292" userDrawn="1">
          <p15:clr>
            <a:srgbClr val="5ACBF0"/>
          </p15:clr>
        </p15:guide>
        <p15:guide id="10" pos="2926">
          <p15:clr>
            <a:srgbClr val="5ACBF0"/>
          </p15:clr>
        </p15:guide>
        <p15:guide id="11" pos="4754" userDrawn="1">
          <p15:clr>
            <a:srgbClr val="5ACBF0"/>
          </p15:clr>
        </p15:guide>
        <p15:guide id="13" pos="1464" userDrawn="1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 userDrawn="1">
          <p15:clr>
            <a:srgbClr val="5ACBF0"/>
          </p15:clr>
        </p15:guide>
        <p15:guide id="16" orient="horz" pos="2533" userDrawn="1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66961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496400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9AA3643-D5D9-41B9-96E4-855AEB76E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689" y="2948801"/>
            <a:ext cx="1218531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B3B0E4D-D109-49B7-BF11-D8753C60B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4781629"/>
            <a:ext cx="1218531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4601C7D-5B7B-4418-AB27-23F676F8E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7743826" y="0"/>
            <a:ext cx="4448175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34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 err="1">
              <a:solidFill>
                <a:srgbClr val="FFFFFF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6957756" cy="5539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EA047F-F46A-4D66-90BE-735B879FE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2643945"/>
            <a:ext cx="3836648" cy="3283903"/>
          </a:xfrm>
          <a:prstGeom prst="rect">
            <a:avLst/>
          </a:prstGeom>
          <a:solidFill>
            <a:srgbClr val="0078D4"/>
          </a:solidFill>
        </p:spPr>
        <p:txBody>
          <a:bodyPr wrap="square" lIns="288000" tIns="288000" rIns="288000" bIns="288000" rtlCol="0">
            <a:noAutofit/>
          </a:bodyPr>
          <a:lstStyle/>
          <a:p>
            <a:pPr defTabSz="914330">
              <a:spcAft>
                <a:spcPts val="600"/>
              </a:spcAft>
              <a:defRPr/>
            </a:pPr>
            <a:endParaRPr lang="en-US" sz="2000" dirty="0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AEBF4D-1538-4661-A974-9DC95BE8C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317934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6BD227-A1D8-426C-A894-FCF492029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1868608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F418C7-E3F4-4A91-8CFC-D77B437C3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5818366"/>
            <a:ext cx="3836648" cy="721700"/>
          </a:xfrm>
          <a:prstGeom prst="rect">
            <a:avLst/>
          </a:prstGeom>
          <a:solidFill>
            <a:srgbClr val="D83B0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1AEB94-766F-4C38-8F21-EE365EB3B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1093271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FCED19-D572-492D-9329-F23C5197CE8E}"/>
              </a:ext>
            </a:extLst>
          </p:cNvPr>
          <p:cNvSpPr txBox="1"/>
          <p:nvPr userDrawn="1"/>
        </p:nvSpPr>
        <p:spPr>
          <a:xfrm>
            <a:off x="588264" y="1464199"/>
            <a:ext cx="221067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14330">
              <a:defRPr/>
            </a:pPr>
            <a:r>
              <a:rPr lang="en-US" sz="2400" dirty="0">
                <a:solidFill>
                  <a:srgbClr val="0078D4"/>
                </a:solidFill>
                <a:latin typeface="Segoe UI Semibold"/>
              </a:rPr>
              <a:t>Content owners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47234D-6452-4D02-98D0-4EC0666FA2D4}"/>
              </a:ext>
            </a:extLst>
          </p:cNvPr>
          <p:cNvSpPr txBox="1"/>
          <p:nvPr userDrawn="1"/>
        </p:nvSpPr>
        <p:spPr>
          <a:xfrm>
            <a:off x="588264" y="3297034"/>
            <a:ext cx="33772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algn="l" defTabSz="914330" rtl="0" eaLnBrk="1" latinLnBrk="0" hangingPunct="1">
              <a:defRPr/>
            </a:pPr>
            <a:r>
              <a:rPr lang="en-US" sz="2400" kern="1200" dirty="0">
                <a:solidFill>
                  <a:srgbClr val="0078D4"/>
                </a:solidFill>
                <a:latin typeface="Segoe UI Semibold"/>
                <a:ea typeface="+mn-ea"/>
                <a:cs typeface="+mn-cs"/>
              </a:rPr>
              <a:t>Design and art direction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BA6838-7838-4608-9DBE-CAF9E79615B8}"/>
              </a:ext>
            </a:extLst>
          </p:cNvPr>
          <p:cNvSpPr txBox="1"/>
          <p:nvPr userDrawn="1"/>
        </p:nvSpPr>
        <p:spPr>
          <a:xfrm>
            <a:off x="588263" y="5129863"/>
            <a:ext cx="153939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algn="l" defTabSz="914330" rtl="0" eaLnBrk="1" latinLnBrk="0" hangingPunct="1">
              <a:defRPr/>
            </a:pPr>
            <a:r>
              <a:rPr lang="en-US" sz="2400" kern="1200" dirty="0">
                <a:solidFill>
                  <a:srgbClr val="0078D4"/>
                </a:solidFill>
                <a:latin typeface="Segoe UI Semibold"/>
                <a:ea typeface="+mn-ea"/>
                <a:cs typeface="+mn-cs"/>
              </a:rPr>
              <a:t>Production</a:t>
            </a:r>
          </a:p>
        </p:txBody>
      </p:sp>
    </p:spTree>
    <p:extLst>
      <p:ext uri="{BB962C8B-B14F-4D97-AF65-F5344CB8AC3E}">
        <p14:creationId xmlns:p14="http://schemas.microsoft.com/office/powerpoint/2010/main" val="20741882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 full p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93776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vert="horz" wrap="square" lIns="585216" tIns="91440" rIns="0" bIns="91440" rtlCol="0">
            <a:spAutoFit/>
          </a:bodyPr>
          <a:lstStyle>
            <a:lvl1pPr marL="0" indent="0">
              <a:buNone/>
              <a:defRPr lang="en-US" sz="1999" dirty="0">
                <a:solidFill>
                  <a:srgbClr val="FFFFFF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1438" y="710247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80298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2" orient="horz" pos="438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38410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Botto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978534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566852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Right s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12063983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eft s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4509513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4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9074642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rgbClr val="8DC8E8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46914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rgbClr val="0078D4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47456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57056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 userDrawn="1">
          <p15:clr>
            <a:srgbClr val="A4A3A4"/>
          </p15:clr>
        </p15:guide>
        <p15:guide id="15" pos="3348" userDrawn="1">
          <p15:clr>
            <a:srgbClr val="A4A3A4"/>
          </p15:clr>
        </p15:guide>
        <p15:guide id="16" pos="3754" userDrawn="1">
          <p15:clr>
            <a:srgbClr val="A4A3A4"/>
          </p15:clr>
        </p15:guide>
        <p15:guide id="17" pos="3931" userDrawn="1">
          <p15:clr>
            <a:srgbClr val="A4A3A4"/>
          </p15:clr>
        </p15:guide>
        <p15:guide id="18" pos="4342" userDrawn="1">
          <p15:clr>
            <a:srgbClr val="A4A3A4"/>
          </p15:clr>
        </p15:guide>
        <p15:guide id="19" pos="4531" userDrawn="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87878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B43103-0211-42B9-B21F-76E1B9F47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FAEA2760-0DA1-433A-B4FA-D3BC1096024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F5DA7714-E611-4E0C-AFCC-81432939CBC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4202" y="2734994"/>
            <a:ext cx="3030042" cy="136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717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pos="6132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57200658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3855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CEB907E8-8DF2-4BB3-87C9-9C2130FCB0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68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38357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13139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886038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3068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8223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 userDrawn="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 userDrawn="1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00727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 userDrawn="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 userDrawn="1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82190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407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5292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 userDrawn="1">
          <p15:clr>
            <a:srgbClr val="5ACBF0"/>
          </p15:clr>
        </p15:guide>
        <p15:guide id="7" pos="1795" userDrawn="1">
          <p15:clr>
            <a:srgbClr val="5ACBF0"/>
          </p15:clr>
        </p15:guide>
        <p15:guide id="8" pos="3035" userDrawn="1">
          <p15:clr>
            <a:srgbClr val="5ACBF0"/>
          </p15:clr>
        </p15:guide>
        <p15:guide id="9" pos="3221" userDrawn="1">
          <p15:clr>
            <a:srgbClr val="5ACBF0"/>
          </p15:clr>
        </p15:guide>
        <p15:guide id="10" pos="4461" userDrawn="1">
          <p15:clr>
            <a:srgbClr val="5ACBF0"/>
          </p15:clr>
        </p15:guide>
        <p15:guide id="11" pos="5890" userDrawn="1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 userDrawn="1">
          <p15:clr>
            <a:srgbClr val="5ACBF0"/>
          </p15:clr>
        </p15:guide>
        <p15:guide id="14" pos="6072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797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67532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74204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 userDrawn="1">
          <p15:clr>
            <a:srgbClr val="5ACBF0"/>
          </p15:clr>
        </p15:guide>
        <p15:guide id="34" pos="3336" userDrawn="1">
          <p15:clr>
            <a:srgbClr val="5ACBF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24526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 userDrawn="1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  <p15:guide id="31" pos="3840" userDrawn="1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2733497"/>
          </a:xfrm>
        </p:spPr>
        <p:txBody>
          <a:bodyPr/>
          <a:lstStyle>
            <a:lvl1pPr marL="0" indent="0">
              <a:buNone/>
              <a:defRPr sz="22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377377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 userDrawn="1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811907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5" orient="horz" pos="2160" userDrawn="1">
          <p15:clr>
            <a:srgbClr val="5ACBF0"/>
          </p15:clr>
        </p15:guide>
        <p15:guide id="6" pos="2991">
          <p15:clr>
            <a:srgbClr val="5ACBF0"/>
          </p15:clr>
        </p15:guide>
        <p15:guide id="7" pos="3728" userDrawn="1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973544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898126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8907845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644429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 userDrawn="1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721971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5701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 userDrawn="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 userDrawn="1">
          <p15:clr>
            <a:srgbClr val="5ACBF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1564922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 userDrawn="1">
          <p15:clr>
            <a:srgbClr val="5ACBF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4890931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 userDrawn="1">
          <p15:clr>
            <a:srgbClr val="5ACBF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5645758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 userDrawn="1">
          <p15:clr>
            <a:srgbClr val="5ACBF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2145569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 userDrawn="1">
          <p15:clr>
            <a:srgbClr val="5ACBF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9350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938212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E10F07-B8D9-4B69-A567-8BEDE6973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5492994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 userDrawn="1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 userDrawn="1">
          <p15:clr>
            <a:srgbClr val="5ACBF0"/>
          </p15:clr>
        </p15:guide>
        <p15:guide id="15" pos="3451" userDrawn="1">
          <p15:clr>
            <a:srgbClr val="5ACBF0"/>
          </p15:clr>
        </p15:guide>
        <p15:guide id="16" pos="4229" userDrawn="1">
          <p15:clr>
            <a:srgbClr val="5ACBF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204659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 userDrawn="1">
          <p15:clr>
            <a:srgbClr val="5ACBF0"/>
          </p15:clr>
        </p15:guide>
        <p15:guide id="15" pos="2168" userDrawn="1">
          <p15:clr>
            <a:srgbClr val="5ACBF0"/>
          </p15:clr>
        </p15:guide>
        <p15:guide id="16" pos="2944" userDrawn="1">
          <p15:clr>
            <a:srgbClr val="5ACBF0"/>
          </p15:clr>
        </p15:guide>
        <p15:guide id="17" pos="4738" userDrawn="1">
          <p15:clr>
            <a:srgbClr val="5ACBF0"/>
          </p15:clr>
        </p15:guide>
        <p15:guide id="18" pos="5514" userDrawn="1">
          <p15:clr>
            <a:srgbClr val="5ACBF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2944361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 userDrawn="1">
          <p15:clr>
            <a:srgbClr val="5ACBF0"/>
          </p15:clr>
        </p15:guide>
        <p15:guide id="16" pos="1524" userDrawn="1">
          <p15:clr>
            <a:srgbClr val="5ACBF0"/>
          </p15:clr>
        </p15:guide>
        <p15:guide id="17" pos="2298" userDrawn="1">
          <p15:clr>
            <a:srgbClr val="5ACBF0"/>
          </p15:clr>
        </p15:guide>
        <p15:guide id="18" pos="3450" userDrawn="1">
          <p15:clr>
            <a:srgbClr val="5ACBF0"/>
          </p15:clr>
        </p15:guide>
        <p15:guide id="19" pos="4230" userDrawn="1">
          <p15:clr>
            <a:srgbClr val="5ACBF0"/>
          </p15:clr>
        </p15:guide>
        <p15:guide id="20" pos="5380" userDrawn="1">
          <p15:clr>
            <a:srgbClr val="5ACBF0"/>
          </p15:clr>
        </p15:guide>
        <p15:guide id="21" pos="6156" userDrawn="1">
          <p15:clr>
            <a:srgbClr val="5ACBF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6166785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149133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 userDrawn="1">
          <p15:clr>
            <a:srgbClr val="5ACBF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592123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7088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 userDrawn="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 userDrawn="1">
          <p15:clr>
            <a:srgbClr val="5ACBF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7173528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 userDrawn="1">
          <p15:clr>
            <a:srgbClr val="5ACBF0"/>
          </p15:clr>
        </p15:guide>
        <p15:guide id="3" pos="6216" userDrawn="1">
          <p15:clr>
            <a:srgbClr val="5ACBF0"/>
          </p15:clr>
        </p15:guide>
        <p15:guide id="5" pos="5850" userDrawn="1">
          <p15:clr>
            <a:srgbClr val="5ACBF0"/>
          </p15:clr>
        </p15:guide>
        <p15:guide id="7" pos="4392" userDrawn="1">
          <p15:clr>
            <a:srgbClr val="5ACBF0"/>
          </p15:clr>
        </p15:guide>
        <p15:guide id="8" pos="3292" userDrawn="1">
          <p15:clr>
            <a:srgbClr val="5ACBF0"/>
          </p15:clr>
        </p15:guide>
        <p15:guide id="10" pos="2926">
          <p15:clr>
            <a:srgbClr val="5ACBF0"/>
          </p15:clr>
        </p15:guide>
        <p15:guide id="11" pos="4754" userDrawn="1">
          <p15:clr>
            <a:srgbClr val="5ACBF0"/>
          </p15:clr>
        </p15:guide>
        <p15:guide id="13" pos="1464" userDrawn="1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 userDrawn="1">
          <p15:clr>
            <a:srgbClr val="5ACBF0"/>
          </p15:clr>
        </p15:guide>
        <p15:guide id="16" orient="horz" pos="2533" userDrawn="1">
          <p15:clr>
            <a:srgbClr val="5ACBF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068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942958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es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A1C6E1-5E25-45AB-BA01-27CDC7E14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689" y="2948801"/>
            <a:ext cx="1218531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7AB2A17-4165-4589-BAC3-6D1AD5AED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4781629"/>
            <a:ext cx="1218531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4601C7D-5B7B-4418-AB27-23F676F8E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7743826" y="0"/>
            <a:ext cx="4448175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34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 err="1">
              <a:solidFill>
                <a:srgbClr val="FFFFFF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6957756" cy="5539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EA047F-F46A-4D66-90BE-735B879FE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2643945"/>
            <a:ext cx="3836648" cy="3283903"/>
          </a:xfrm>
          <a:prstGeom prst="rect">
            <a:avLst/>
          </a:prstGeom>
          <a:solidFill>
            <a:srgbClr val="0078D4"/>
          </a:solidFill>
        </p:spPr>
        <p:txBody>
          <a:bodyPr wrap="square" lIns="288000" tIns="288000" rIns="288000" bIns="288000" rtlCol="0">
            <a:noAutofit/>
          </a:bodyPr>
          <a:lstStyle/>
          <a:p>
            <a:pPr defTabSz="914330">
              <a:spcAft>
                <a:spcPts val="600"/>
              </a:spcAft>
              <a:defRPr/>
            </a:pPr>
            <a:endParaRPr lang="en-US" sz="2000" dirty="0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AEBF4D-1538-4661-A974-9DC95BE8C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317934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6BD227-A1D8-426C-A894-FCF492029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1868608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F418C7-E3F4-4A91-8CFC-D77B437C3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5818366"/>
            <a:ext cx="3836648" cy="721700"/>
          </a:xfrm>
          <a:prstGeom prst="rect">
            <a:avLst/>
          </a:prstGeom>
          <a:solidFill>
            <a:srgbClr val="D83B0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1AEB94-766F-4C38-8F21-EE365EB3B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1093271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FCED19-D572-492D-9329-F23C5197CE8E}"/>
              </a:ext>
            </a:extLst>
          </p:cNvPr>
          <p:cNvSpPr txBox="1"/>
          <p:nvPr userDrawn="1"/>
        </p:nvSpPr>
        <p:spPr>
          <a:xfrm>
            <a:off x="588264" y="1464199"/>
            <a:ext cx="221067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14330">
              <a:defRPr/>
            </a:pPr>
            <a:r>
              <a:rPr lang="en-US" sz="2400" dirty="0">
                <a:solidFill>
                  <a:srgbClr val="0078D4"/>
                </a:solidFill>
                <a:latin typeface="Segoe UI Semibold"/>
              </a:rPr>
              <a:t>Content owners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47234D-6452-4D02-98D0-4EC0666FA2D4}"/>
              </a:ext>
            </a:extLst>
          </p:cNvPr>
          <p:cNvSpPr txBox="1"/>
          <p:nvPr userDrawn="1"/>
        </p:nvSpPr>
        <p:spPr>
          <a:xfrm>
            <a:off x="588264" y="3297034"/>
            <a:ext cx="33772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14330">
              <a:defRPr/>
            </a:pPr>
            <a:r>
              <a:rPr lang="en-US" sz="2400" dirty="0">
                <a:solidFill>
                  <a:srgbClr val="0078D4"/>
                </a:solidFill>
                <a:latin typeface="Segoe UI Semibold"/>
              </a:rPr>
              <a:t>Design and art direction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BA6838-7838-4608-9DBE-CAF9E79615B8}"/>
              </a:ext>
            </a:extLst>
          </p:cNvPr>
          <p:cNvSpPr txBox="1"/>
          <p:nvPr userDrawn="1"/>
        </p:nvSpPr>
        <p:spPr>
          <a:xfrm>
            <a:off x="588263" y="5129863"/>
            <a:ext cx="153939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14330">
              <a:defRPr/>
            </a:pPr>
            <a:r>
              <a:rPr lang="en-US" sz="2400" dirty="0">
                <a:solidFill>
                  <a:srgbClr val="0078D4"/>
                </a:solidFill>
                <a:latin typeface="Segoe UI Semibold"/>
              </a:rPr>
              <a:t>Production</a:t>
            </a:r>
          </a:p>
        </p:txBody>
      </p:sp>
    </p:spTree>
    <p:extLst>
      <p:ext uri="{BB962C8B-B14F-4D97-AF65-F5344CB8AC3E}">
        <p14:creationId xmlns:p14="http://schemas.microsoft.com/office/powerpoint/2010/main" val="3274137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92" userDrawn="1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93776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vert="horz" wrap="square" lIns="585216" tIns="91440" rIns="0" bIns="91440" rtlCol="0">
            <a:spAutoFit/>
          </a:bodyPr>
          <a:lstStyle>
            <a:lvl1pPr marL="0" indent="0">
              <a:buNone/>
              <a:defRPr lang="en-US" sz="1999" dirty="0">
                <a:solidFill>
                  <a:srgbClr val="FFFFFF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1438" y="710247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965325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438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9102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5895684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5923881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Right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35322753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eft s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3808482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9183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319172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509376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5260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2020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 userDrawn="1">
          <p15:clr>
            <a:srgbClr val="A4A3A4"/>
          </p15:clr>
        </p15:guide>
        <p15:guide id="15" pos="3348" userDrawn="1">
          <p15:clr>
            <a:srgbClr val="A4A3A4"/>
          </p15:clr>
        </p15:guide>
        <p15:guide id="16" pos="3754" userDrawn="1">
          <p15:clr>
            <a:srgbClr val="A4A3A4"/>
          </p15:clr>
        </p15:guide>
        <p15:guide id="17" pos="3931" userDrawn="1">
          <p15:clr>
            <a:srgbClr val="A4A3A4"/>
          </p15:clr>
        </p15:guide>
        <p15:guide id="18" pos="4342" userDrawn="1">
          <p15:clr>
            <a:srgbClr val="A4A3A4"/>
          </p15:clr>
        </p15:guide>
        <p15:guide id="19" pos="4531" userDrawn="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780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white - EMF" descr="Microsoft logo white text version">
            <a:extLst>
              <a:ext uri="{FF2B5EF4-FFF2-40B4-BE49-F238E27FC236}">
                <a16:creationId xmlns:a16="http://schemas.microsoft.com/office/drawing/2014/main" id="{A9951252-47D0-4747-8692-1D9F8A5F50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773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6245438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1.xml"/><Relationship Id="rId18" Type="http://schemas.openxmlformats.org/officeDocument/2006/relationships/slideLayout" Target="../slideLayouts/slideLayout66.xml"/><Relationship Id="rId26" Type="http://schemas.openxmlformats.org/officeDocument/2006/relationships/slideLayout" Target="../slideLayouts/slideLayout74.xml"/><Relationship Id="rId39" Type="http://schemas.openxmlformats.org/officeDocument/2006/relationships/slideLayout" Target="../slideLayouts/slideLayout87.xml"/><Relationship Id="rId21" Type="http://schemas.openxmlformats.org/officeDocument/2006/relationships/slideLayout" Target="../slideLayouts/slideLayout69.xml"/><Relationship Id="rId34" Type="http://schemas.openxmlformats.org/officeDocument/2006/relationships/slideLayout" Target="../slideLayouts/slideLayout82.xml"/><Relationship Id="rId42" Type="http://schemas.openxmlformats.org/officeDocument/2006/relationships/slideLayout" Target="../slideLayouts/slideLayout90.xml"/><Relationship Id="rId47" Type="http://schemas.openxmlformats.org/officeDocument/2006/relationships/slideLayout" Target="../slideLayouts/slideLayout95.xml"/><Relationship Id="rId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64.xml"/><Relationship Id="rId29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72.xml"/><Relationship Id="rId32" Type="http://schemas.openxmlformats.org/officeDocument/2006/relationships/slideLayout" Target="../slideLayouts/slideLayout80.xml"/><Relationship Id="rId37" Type="http://schemas.openxmlformats.org/officeDocument/2006/relationships/slideLayout" Target="../slideLayouts/slideLayout85.xml"/><Relationship Id="rId40" Type="http://schemas.openxmlformats.org/officeDocument/2006/relationships/slideLayout" Target="../slideLayouts/slideLayout88.xml"/><Relationship Id="rId45" Type="http://schemas.openxmlformats.org/officeDocument/2006/relationships/slideLayout" Target="../slideLayouts/slideLayout93.xml"/><Relationship Id="rId5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71.xml"/><Relationship Id="rId28" Type="http://schemas.openxmlformats.org/officeDocument/2006/relationships/slideLayout" Target="../slideLayouts/slideLayout76.xml"/><Relationship Id="rId36" Type="http://schemas.openxmlformats.org/officeDocument/2006/relationships/slideLayout" Target="../slideLayouts/slideLayout84.xml"/><Relationship Id="rId49" Type="http://schemas.openxmlformats.org/officeDocument/2006/relationships/theme" Target="../theme/theme2.xml"/><Relationship Id="rId10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67.xml"/><Relationship Id="rId31" Type="http://schemas.openxmlformats.org/officeDocument/2006/relationships/slideLayout" Target="../slideLayouts/slideLayout79.xml"/><Relationship Id="rId44" Type="http://schemas.openxmlformats.org/officeDocument/2006/relationships/slideLayout" Target="../slideLayouts/slideLayout92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70.xml"/><Relationship Id="rId27" Type="http://schemas.openxmlformats.org/officeDocument/2006/relationships/slideLayout" Target="../slideLayouts/slideLayout75.xml"/><Relationship Id="rId30" Type="http://schemas.openxmlformats.org/officeDocument/2006/relationships/slideLayout" Target="../slideLayouts/slideLayout78.xml"/><Relationship Id="rId35" Type="http://schemas.openxmlformats.org/officeDocument/2006/relationships/slideLayout" Target="../slideLayouts/slideLayout83.xml"/><Relationship Id="rId43" Type="http://schemas.openxmlformats.org/officeDocument/2006/relationships/slideLayout" Target="../slideLayouts/slideLayout91.xml"/><Relationship Id="rId48" Type="http://schemas.openxmlformats.org/officeDocument/2006/relationships/slideLayout" Target="../slideLayouts/slideLayout96.xml"/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60.xml"/><Relationship Id="rId17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73.xml"/><Relationship Id="rId33" Type="http://schemas.openxmlformats.org/officeDocument/2006/relationships/slideLayout" Target="../slideLayouts/slideLayout81.xml"/><Relationship Id="rId38" Type="http://schemas.openxmlformats.org/officeDocument/2006/relationships/slideLayout" Target="../slideLayouts/slideLayout86.xml"/><Relationship Id="rId46" Type="http://schemas.openxmlformats.org/officeDocument/2006/relationships/slideLayout" Target="../slideLayouts/slideLayout94.xml"/><Relationship Id="rId20" Type="http://schemas.openxmlformats.org/officeDocument/2006/relationships/slideLayout" Target="../slideLayouts/slideLayout68.xml"/><Relationship Id="rId41" Type="http://schemas.openxmlformats.org/officeDocument/2006/relationships/slideLayout" Target="../slideLayouts/slideLayout89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297" r:id="rId1"/>
    <p:sldLayoutId id="2147485273" r:id="rId2"/>
    <p:sldLayoutId id="2147484710" r:id="rId3"/>
    <p:sldLayoutId id="2147484240" r:id="rId4"/>
    <p:sldLayoutId id="2147484910" r:id="rId5"/>
    <p:sldLayoutId id="2147484911" r:id="rId6"/>
    <p:sldLayoutId id="2147485050" r:id="rId7"/>
    <p:sldLayoutId id="2147485165" r:id="rId8"/>
    <p:sldLayoutId id="2147484941" r:id="rId9"/>
    <p:sldLayoutId id="2147484942" r:id="rId10"/>
    <p:sldLayoutId id="2147485162" r:id="rId11"/>
    <p:sldLayoutId id="2147484639" r:id="rId12"/>
    <p:sldLayoutId id="2147484943" r:id="rId13"/>
    <p:sldLayoutId id="2147484603" r:id="rId14"/>
    <p:sldLayoutId id="2147484833" r:id="rId15"/>
    <p:sldLayoutId id="2147484834" r:id="rId16"/>
    <p:sldLayoutId id="2147484835" r:id="rId17"/>
    <p:sldLayoutId id="2147484922" r:id="rId18"/>
    <p:sldLayoutId id="2147484923" r:id="rId19"/>
    <p:sldLayoutId id="2147484924" r:id="rId20"/>
    <p:sldLayoutId id="2147484839" r:id="rId21"/>
    <p:sldLayoutId id="2147484840" r:id="rId22"/>
    <p:sldLayoutId id="2147484841" r:id="rId23"/>
    <p:sldLayoutId id="2147484842" r:id="rId24"/>
    <p:sldLayoutId id="2147484843" r:id="rId25"/>
    <p:sldLayoutId id="2147484938" r:id="rId26"/>
    <p:sldLayoutId id="2147484939" r:id="rId27"/>
    <p:sldLayoutId id="2147484940" r:id="rId28"/>
    <p:sldLayoutId id="2147485161" r:id="rId29"/>
    <p:sldLayoutId id="2147485152" r:id="rId30"/>
    <p:sldLayoutId id="2147485153" r:id="rId31"/>
    <p:sldLayoutId id="2147485154" r:id="rId32"/>
    <p:sldLayoutId id="2147484944" r:id="rId33"/>
    <p:sldLayoutId id="2147484945" r:id="rId34"/>
    <p:sldLayoutId id="2147485277" r:id="rId35"/>
    <p:sldLayoutId id="2147485137" r:id="rId36"/>
    <p:sldLayoutId id="2147485138" r:id="rId37"/>
    <p:sldLayoutId id="2147485139" r:id="rId38"/>
    <p:sldLayoutId id="2147485140" r:id="rId39"/>
    <p:sldLayoutId id="2147485141" r:id="rId40"/>
    <p:sldLayoutId id="2147485142" r:id="rId41"/>
    <p:sldLayoutId id="2147485274" r:id="rId42"/>
    <p:sldLayoutId id="2147485275" r:id="rId43"/>
    <p:sldLayoutId id="2147485276" r:id="rId44"/>
    <p:sldLayoutId id="2147484671" r:id="rId45"/>
    <p:sldLayoutId id="2147484673" r:id="rId46"/>
    <p:sldLayoutId id="2147484299" r:id="rId47"/>
    <p:sldLayoutId id="2147484263" r:id="rId4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8825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298" r:id="rId1"/>
    <p:sldLayoutId id="2147485283" r:id="rId2"/>
    <p:sldLayoutId id="2147485224" r:id="rId3"/>
    <p:sldLayoutId id="2147485225" r:id="rId4"/>
    <p:sldLayoutId id="2147485226" r:id="rId5"/>
    <p:sldLayoutId id="2147485227" r:id="rId6"/>
    <p:sldLayoutId id="2147485228" r:id="rId7"/>
    <p:sldLayoutId id="2147485229" r:id="rId8"/>
    <p:sldLayoutId id="2147485230" r:id="rId9"/>
    <p:sldLayoutId id="2147485231" r:id="rId10"/>
    <p:sldLayoutId id="2147485232" r:id="rId11"/>
    <p:sldLayoutId id="2147485233" r:id="rId12"/>
    <p:sldLayoutId id="2147485234" r:id="rId13"/>
    <p:sldLayoutId id="2147485235" r:id="rId14"/>
    <p:sldLayoutId id="2147485236" r:id="rId15"/>
    <p:sldLayoutId id="2147485238" r:id="rId16"/>
    <p:sldLayoutId id="2147485240" r:id="rId17"/>
    <p:sldLayoutId id="2147485241" r:id="rId18"/>
    <p:sldLayoutId id="2147485242" r:id="rId19"/>
    <p:sldLayoutId id="2147485243" r:id="rId20"/>
    <p:sldLayoutId id="2147485244" r:id="rId21"/>
    <p:sldLayoutId id="2147485245" r:id="rId22"/>
    <p:sldLayoutId id="2147485246" r:id="rId23"/>
    <p:sldLayoutId id="2147485247" r:id="rId24"/>
    <p:sldLayoutId id="2147485248" r:id="rId25"/>
    <p:sldLayoutId id="2147485249" r:id="rId26"/>
    <p:sldLayoutId id="2147485250" r:id="rId27"/>
    <p:sldLayoutId id="2147485251" r:id="rId28"/>
    <p:sldLayoutId id="2147485252" r:id="rId29"/>
    <p:sldLayoutId id="2147485253" r:id="rId30"/>
    <p:sldLayoutId id="2147485254" r:id="rId31"/>
    <p:sldLayoutId id="2147485255" r:id="rId32"/>
    <p:sldLayoutId id="2147485256" r:id="rId33"/>
    <p:sldLayoutId id="2147485257" r:id="rId34"/>
    <p:sldLayoutId id="2147485294" r:id="rId35"/>
    <p:sldLayoutId id="2147485258" r:id="rId36"/>
    <p:sldLayoutId id="2147485259" r:id="rId37"/>
    <p:sldLayoutId id="2147485260" r:id="rId38"/>
    <p:sldLayoutId id="2147485261" r:id="rId39"/>
    <p:sldLayoutId id="2147485262" r:id="rId40"/>
    <p:sldLayoutId id="2147485263" r:id="rId41"/>
    <p:sldLayoutId id="2147485284" r:id="rId42"/>
    <p:sldLayoutId id="2147485285" r:id="rId43"/>
    <p:sldLayoutId id="2147485286" r:id="rId44"/>
    <p:sldLayoutId id="2147485268" r:id="rId45"/>
    <p:sldLayoutId id="2147485293" r:id="rId46"/>
    <p:sldLayoutId id="2147485270" r:id="rId47"/>
    <p:sldLayoutId id="2147485271" r:id="rId4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ED37020-9919-4402-B4C3-ADBF1B0EADE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Microsoft Build</a:t>
            </a:r>
          </a:p>
        </p:txBody>
      </p:sp>
    </p:spTree>
    <p:extLst>
      <p:ext uri="{BB962C8B-B14F-4D97-AF65-F5344CB8AC3E}">
        <p14:creationId xmlns:p14="http://schemas.microsoft.com/office/powerpoint/2010/main" val="77074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2045765"/>
            <a:ext cx="4347029" cy="2215991"/>
          </a:xfrm>
        </p:spPr>
        <p:txBody>
          <a:bodyPr/>
          <a:lstStyle/>
          <a:p>
            <a:r>
              <a:rPr lang="en-US" b="1" i="0" dirty="0">
                <a:solidFill>
                  <a:schemeClr val="accent1"/>
                </a:solidFill>
                <a:effectLst/>
                <a:latin typeface="Segoe UI" panose="020B0502040204020203" pitchFamily="34" charset="0"/>
              </a:rPr>
              <a:t>Build your own resume website and stand out to recruiters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5155090"/>
            <a:ext cx="9144000" cy="677108"/>
          </a:xfrm>
        </p:spPr>
        <p:txBody>
          <a:bodyPr/>
          <a:lstStyle/>
          <a:p>
            <a:r>
              <a:rPr lang="en-US" dirty="0"/>
              <a:t>Jen Looper, Principal Cloud Developer Advocate</a:t>
            </a:r>
          </a:p>
          <a:p>
            <a:r>
              <a:rPr lang="en-US" dirty="0"/>
              <a:t>Kristin </a:t>
            </a:r>
            <a:r>
              <a:rPr lang="en-US" dirty="0" err="1"/>
              <a:t>Straube</a:t>
            </a:r>
            <a:r>
              <a:rPr lang="en-US" dirty="0"/>
              <a:t>, University Recruiter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377D6F2-C5C4-B3D5-EB88-6E75697BBF37}"/>
              </a:ext>
            </a:extLst>
          </p:cNvPr>
          <p:cNvSpPr/>
          <p:nvPr/>
        </p:nvSpPr>
        <p:spPr bwMode="auto">
          <a:xfrm>
            <a:off x="5068956" y="2017643"/>
            <a:ext cx="2822713" cy="2822713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A1073F5-5E98-516E-AAC5-B3B19D34A101}"/>
              </a:ext>
            </a:extLst>
          </p:cNvPr>
          <p:cNvSpPr/>
          <p:nvPr/>
        </p:nvSpPr>
        <p:spPr bwMode="auto">
          <a:xfrm>
            <a:off x="8316843" y="2017642"/>
            <a:ext cx="2822713" cy="282271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38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F5D79-0EAC-E04F-77A5-5637AFA37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37" y="-1552685"/>
            <a:ext cx="4158362" cy="2535236"/>
          </a:xfrm>
        </p:spPr>
        <p:txBody>
          <a:bodyPr/>
          <a:lstStyle/>
          <a:p>
            <a:r>
              <a:rPr lang="en-US" dirty="0"/>
              <a:t>Learn more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CF56A2-23F2-3495-9F12-C7635E8C76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199" y="2139328"/>
            <a:ext cx="4162425" cy="369332"/>
          </a:xfrm>
        </p:spPr>
        <p:txBody>
          <a:bodyPr/>
          <a:lstStyle/>
          <a:p>
            <a:r>
              <a:rPr lang="en-US" sz="2400" dirty="0"/>
              <a:t>https://</a:t>
            </a:r>
            <a:r>
              <a:rPr lang="en-US" sz="2400" dirty="0" err="1"/>
              <a:t>aka.ms</a:t>
            </a:r>
            <a:r>
              <a:rPr lang="en-US" sz="2400" dirty="0"/>
              <a:t>/</a:t>
            </a:r>
            <a:r>
              <a:rPr lang="en-US" sz="2400" dirty="0" err="1"/>
              <a:t>webdev</a:t>
            </a:r>
            <a:endParaRPr lang="en-US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609BB-8F52-E00E-165D-A07B33074BF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2937" y="1526109"/>
            <a:ext cx="6414702" cy="677863"/>
          </a:xfrm>
        </p:spPr>
        <p:txBody>
          <a:bodyPr/>
          <a:lstStyle/>
          <a:p>
            <a:r>
              <a:rPr lang="en-US" dirty="0"/>
              <a:t>Introduction to JavaScript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203A04-8789-99EE-4133-56ABC6AFDD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2937" y="3146444"/>
            <a:ext cx="4920439" cy="401174"/>
          </a:xfrm>
        </p:spPr>
        <p:txBody>
          <a:bodyPr/>
          <a:lstStyle/>
          <a:p>
            <a:r>
              <a:rPr lang="en-US" dirty="0"/>
              <a:t>Landing an Internship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0C64AC-5FE9-37A2-5D14-C9E581FDC7A4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84199" y="3711556"/>
            <a:ext cx="4679177" cy="36933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https://</a:t>
            </a:r>
            <a:r>
              <a:rPr lang="en-US" sz="2400" dirty="0" err="1"/>
              <a:t>aka.ms</a:t>
            </a:r>
            <a:r>
              <a:rPr lang="en-US" sz="2400" dirty="0"/>
              <a:t>/tech-intern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BCA7EE-3A6E-F144-5288-085A10AEB45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2937" y="4801133"/>
            <a:ext cx="5276298" cy="246063"/>
          </a:xfrm>
        </p:spPr>
        <p:txBody>
          <a:bodyPr/>
          <a:lstStyle/>
          <a:p>
            <a:r>
              <a:rPr lang="en-US" dirty="0"/>
              <a:t>Microsoft Student Ambassador Program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8FBD31-1574-DF45-DDCD-B7F04FC63AC4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84200" y="5842608"/>
            <a:ext cx="5276297" cy="738664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https://</a:t>
            </a:r>
            <a:r>
              <a:rPr lang="en-US" sz="2400" dirty="0" err="1"/>
              <a:t>aka.ms</a:t>
            </a:r>
            <a:r>
              <a:rPr lang="en-US" sz="2400" dirty="0"/>
              <a:t>/</a:t>
            </a:r>
            <a:r>
              <a:rPr lang="en-US" sz="2400" dirty="0" err="1"/>
              <a:t>studentambassadors</a:t>
            </a:r>
            <a:endParaRPr lang="en-US" sz="2400" dirty="0"/>
          </a:p>
        </p:txBody>
      </p:sp>
      <p:pic>
        <p:nvPicPr>
          <p:cNvPr id="10" name="Picture 9" descr="People in a video call">
            <a:extLst>
              <a:ext uri="{FF2B5EF4-FFF2-40B4-BE49-F238E27FC236}">
                <a16:creationId xmlns:a16="http://schemas.microsoft.com/office/drawing/2014/main" id="{7FAEF7DC-9386-17E3-947A-1B78841CA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504" y="0"/>
            <a:ext cx="10939347" cy="729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29770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 Build 16/9 White Template">
  <a:themeElements>
    <a:clrScheme name="Custom 15">
      <a:dk1>
        <a:srgbClr val="000000"/>
      </a:dk1>
      <a:lt1>
        <a:srgbClr val="FFFFFF"/>
      </a:lt1>
      <a:dk2>
        <a:srgbClr val="243A5E"/>
      </a:dk2>
      <a:lt2>
        <a:srgbClr val="E6E6E6"/>
      </a:lt2>
      <a:accent1>
        <a:srgbClr val="0078D4"/>
      </a:accent1>
      <a:accent2>
        <a:srgbClr val="243A5E"/>
      </a:accent2>
      <a:accent3>
        <a:srgbClr val="C73ECC"/>
      </a:accent3>
      <a:accent4>
        <a:srgbClr val="CD98CF"/>
      </a:accent4>
      <a:accent5>
        <a:srgbClr val="FFA38B"/>
      </a:accent5>
      <a:accent6>
        <a:srgbClr val="B1B3B3"/>
      </a:accent6>
      <a:hlink>
        <a:srgbClr val="0078D4"/>
      </a:hlink>
      <a:folHlink>
        <a:srgbClr val="0078D4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  <a:extLst>
    <a:ext uri="{05A4C25C-085E-4340-85A3-A5531E510DB2}">
      <thm15:themeFamily xmlns:thm15="http://schemas.microsoft.com/office/thememl/2012/main" name="Presentation6" id="{5AB83E4D-DAFD-475F-94BE-3C874EE6796C}" vid="{EF52822A-F92D-4612-B336-94EE81DEA042}"/>
    </a:ext>
  </a:extLst>
</a:theme>
</file>

<file path=ppt/theme/theme2.xml><?xml version="1.0" encoding="utf-8"?>
<a:theme xmlns:a="http://schemas.openxmlformats.org/drawingml/2006/main" name="Microsoft Build 16/9 Black Template">
  <a:themeElements>
    <a:clrScheme name="Custom 18">
      <a:dk1>
        <a:srgbClr val="000000"/>
      </a:dk1>
      <a:lt1>
        <a:srgbClr val="FFFFFF"/>
      </a:lt1>
      <a:dk2>
        <a:srgbClr val="243A5E"/>
      </a:dk2>
      <a:lt2>
        <a:srgbClr val="E6E6E6"/>
      </a:lt2>
      <a:accent1>
        <a:srgbClr val="8DC8E8"/>
      </a:accent1>
      <a:accent2>
        <a:srgbClr val="0078D4"/>
      </a:accent2>
      <a:accent3>
        <a:srgbClr val="C73ECC"/>
      </a:accent3>
      <a:accent4>
        <a:srgbClr val="CD98CF"/>
      </a:accent4>
      <a:accent5>
        <a:srgbClr val="FFA38B"/>
      </a:accent5>
      <a:accent6>
        <a:srgbClr val="B1B3B3"/>
      </a:accent6>
      <a:hlink>
        <a:srgbClr val="89DCD2"/>
      </a:hlink>
      <a:folHlink>
        <a:srgbClr val="89DCD2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000000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  <a:extLst>
    <a:ext uri="{05A4C25C-085E-4340-85A3-A5531E510DB2}">
      <thm15:themeFamily xmlns:thm15="http://schemas.microsoft.com/office/thememl/2012/main" name="Presentation6" id="{5AB83E4D-DAFD-475F-94BE-3C874EE6796C}" vid="{5F9AE2FE-A299-4505-A865-91C0AC0935A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F31BA3C09C5B48B5E96DBCCCAC93A4" ma:contentTypeVersion="9" ma:contentTypeDescription="Create a new document." ma:contentTypeScope="" ma:versionID="eaa555807cce2299a4996d0d442c5689">
  <xsd:schema xmlns:xsd="http://www.w3.org/2001/XMLSchema" xmlns:xs="http://www.w3.org/2001/XMLSchema" xmlns:p="http://schemas.microsoft.com/office/2006/metadata/properties" xmlns:ns2="2bc06c60-2e8b-4e11-8a86-2f467c412dff" xmlns:ns3="5e86576d-9e36-471e-a64d-bbf65a78b2ef" targetNamespace="http://schemas.microsoft.com/office/2006/metadata/properties" ma:root="true" ma:fieldsID="cfe120dacd0bb7d970b0035f51401ff4" ns2:_="" ns3:_="">
    <xsd:import namespace="2bc06c60-2e8b-4e11-8a86-2f467c412dff"/>
    <xsd:import namespace="5e86576d-9e36-471e-a64d-bbf65a78b2e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organScriptEdi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c06c60-2e8b-4e11-8a86-2f467c412d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organScriptEdits" ma:index="16" nillable="true" ma:displayName="Morgan Script Edits" ma:format="Dropdown" ma:internalName="MorganScriptEdit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86576d-9e36-471e-a64d-bbf65a78b2e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organScriptEdits xmlns="2bc06c60-2e8b-4e11-8a86-2f467c412dff" xsi:nil="true"/>
    <SharedWithUsers xmlns="5e86576d-9e36-471e-a64d-bbf65a78b2ef">
      <UserInfo>
        <DisplayName>Build 21': Student Zone Contributors Members</DisplayName>
        <AccountId>7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701B648-4E23-41F6-9802-AC55F1CAEE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bc06c60-2e8b-4e11-8a86-2f467c412dff"/>
    <ds:schemaRef ds:uri="5e86576d-9e36-471e-a64d-bbf65a78b2e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b416bea1-a06a-460b-8e5c-2e71689c1f2e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2337f22f-9cf0-439f-b73d-6154977ea1f6"/>
    <ds:schemaRef ds:uri="http://schemas.microsoft.com/office/2006/metadata/properties"/>
    <ds:schemaRef ds:uri="http://purl.org/dc/dcmitype/"/>
    <ds:schemaRef ds:uri="http://purl.org/dc/terms/"/>
    <ds:schemaRef ds:uri="2bc06c60-2e8b-4e11-8a86-2f467c412dff"/>
    <ds:schemaRef ds:uri="5e86576d-9e36-471e-a64d-bbf65a78b2ef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9 White Template</Template>
  <TotalTime>44</TotalTime>
  <Words>86</Words>
  <Application>Microsoft Macintosh PowerPoint</Application>
  <PresentationFormat>Widescreen</PresentationFormat>
  <Paragraphs>14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Consolas</vt:lpstr>
      <vt:lpstr>Segoe UI</vt:lpstr>
      <vt:lpstr>Segoe UI Semibold</vt:lpstr>
      <vt:lpstr>Wingdings</vt:lpstr>
      <vt:lpstr>Microsoft Build 16/9 White Template</vt:lpstr>
      <vt:lpstr>Microsoft Build 16/9 Black Template</vt:lpstr>
      <vt:lpstr>Microsoft Build</vt:lpstr>
      <vt:lpstr>Build your own resume website and stand out to recruiters</vt:lpstr>
      <vt:lpstr>Learn more</vt:lpstr>
    </vt:vector>
  </TitlesOfParts>
  <Manager>&lt;Comms manager name here&gt;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Build</dc:title>
  <dc:subject>Microsoft Build</dc:subject>
  <dc:creator>Jen Looper</dc:creator>
  <cp:keywords>Microsoft Build</cp:keywords>
  <dc:description/>
  <cp:lastModifiedBy>Jen Looper</cp:lastModifiedBy>
  <cp:revision>5</cp:revision>
  <dcterms:created xsi:type="dcterms:W3CDTF">2022-04-30T17:25:53Z</dcterms:created>
  <dcterms:modified xsi:type="dcterms:W3CDTF">2022-05-02T19:16:36Z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0x01010039F31BA3C09C5B48B5E96DBCCCAC93A4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SetDate">
    <vt:lpwstr>2017-08-29T14:27:20.8568347-07:00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Extended_MSFT_Method">
    <vt:lpwstr>Automatic</vt:lpwstr>
  </property>
  <property fmtid="{D5CDD505-2E9C-101B-9397-08002B2CF9AE}" pid="17" name="Sensitivity">
    <vt:lpwstr>General</vt:lpwstr>
  </property>
</Properties>
</file>

<file path=docProps/thumbnail.jpeg>
</file>